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79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</p:sldIdLst>
  <p:sldSz cx="9144000" cy="6858000" type="screen4x3"/>
  <p:notesSz cx="6858000" cy="9144000"/>
  <p:embeddedFontLs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map-mean-average-precision-for-object-detection-45c121a3117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5.05055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host.robots.ox.ac.uk/pascal/VOC" TargetMode="External"/><Relationship Id="rId7" Type="http://schemas.openxmlformats.org/officeDocument/2006/relationships/hyperlink" Target="https://epic-kitchens.github.io/20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orage.googleapis.com/openimages/web/index.html" TargetMode="External"/><Relationship Id="rId5" Type="http://schemas.openxmlformats.org/officeDocument/2006/relationships/hyperlink" Target="http://image-net.org/download-bboxes" TargetMode="External"/><Relationship Id="rId4" Type="http://schemas.openxmlformats.org/officeDocument/2006/relationships/hyperlink" Target="http://cocodataset.or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codataset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pdf/1405.0312.pdf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openimages/web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www.kaggle.com/c/open-images-object-detection-rvc-2020" TargetMode="External"/><Relationship Id="rId4" Type="http://schemas.openxmlformats.org/officeDocument/2006/relationships/hyperlink" Target="https://storage.googleapis.com/openimages/web/factsfigur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chinethink.net/images/object-detection/tp-fp-fn@2x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>
            <a:spLocks noGrp="1"/>
          </p:cNvSpPr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1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l="21771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>
            <a:spLocks noGrp="1"/>
          </p:cNvSpPr>
          <p:nvPr>
            <p:ph type="body" idx="1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>
            <a:spLocks noGrp="1"/>
          </p:cNvSpPr>
          <p:nvPr>
            <p:ph type="body" idx="1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body" idx="1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 b="1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lang="ru" b="1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 b="1"/>
              <a:t>SSD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 b="1"/>
              <a:t>YOLOv3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Fast 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Faster 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Mask RCNN</a:t>
            </a:r>
            <a:endParaRPr sz="1800" b="1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 b="1">
                <a:solidFill>
                  <a:schemeClr val="dk1"/>
                </a:solidFill>
              </a:rPr>
              <a:t>CenterNet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 b="1">
                <a:solidFill>
                  <a:schemeClr val="dk1"/>
                </a:solidFill>
              </a:rPr>
              <a:t>EfficientDet (NAS)</a:t>
            </a:r>
            <a:endParaRPr sz="1800" b="1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 b="1"/>
              <a:t>SSD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 b="1"/>
              <a:t>YOLOv3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Fast 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Faster 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Mask RCNN</a:t>
            </a:r>
            <a:endParaRPr sz="1800" b="1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 b="1">
                <a:solidFill>
                  <a:schemeClr val="dk1"/>
                </a:solidFill>
              </a:rPr>
              <a:t>CenterNet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 b="1">
                <a:solidFill>
                  <a:schemeClr val="dk1"/>
                </a:solidFill>
              </a:rPr>
              <a:t>EfficientDet (NAS)</a:t>
            </a:r>
            <a:endParaRPr sz="1800" b="1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>
            <a:spLocks noGrp="1"/>
          </p:cNvSpPr>
          <p:nvPr>
            <p:ph type="body" idx="1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lang="ru" sz="1600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lang="ru" sz="1600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" sz="1600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>
            <a:spLocks noGrp="1"/>
          </p:cNvSpPr>
          <p:nvPr>
            <p:ph type="body" idx="1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>
            <a:spLocks noGrp="1"/>
          </p:cNvSpPr>
          <p:nvPr>
            <p:ph type="body" idx="1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>
            <a:spLocks noGrp="1"/>
          </p:cNvSpPr>
          <p:nvPr>
            <p:ph type="body" idx="1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>
            <a:spLocks noGrp="1"/>
          </p:cNvSpPr>
          <p:nvPr>
            <p:ph type="body" idx="1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body" idx="1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>
            <a:spLocks noGrp="1"/>
          </p:cNvSpPr>
          <p:nvPr>
            <p:ph type="body" idx="1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lang="ru" b="1"/>
              <a:t>Backbone</a:t>
            </a:r>
            <a:endParaRPr b="1"/>
          </a:p>
        </p:txBody>
      </p:sp>
      <p:sp>
        <p:nvSpPr>
          <p:cNvPr id="421" name="Google Shape;421;p61"/>
          <p:cNvSpPr txBox="1">
            <a:spLocks noGrp="1"/>
          </p:cNvSpPr>
          <p:nvPr>
            <p:ph type="body" idx="1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>
            <a:spLocks noGrp="1"/>
          </p:cNvSpPr>
          <p:nvPr>
            <p:ph type="body" idx="1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>
            <a:spLocks noGrp="1"/>
          </p:cNvSpPr>
          <p:nvPr>
            <p:ph type="body" idx="1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>
            <a:spLocks noGrp="1"/>
          </p:cNvSpPr>
          <p:nvPr>
            <p:ph type="body" idx="1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>
            <a:spLocks noGrp="1"/>
          </p:cNvSpPr>
          <p:nvPr>
            <p:ph type="body" idx="1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>
            <a:spLocks noGrp="1"/>
          </p:cNvSpPr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>
            <a:spLocks noGrp="1"/>
          </p:cNvSpPr>
          <p:nvPr>
            <p:ph type="body" idx="1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737</Words>
  <Application>Microsoft Office PowerPoint</Application>
  <PresentationFormat>On-screen Show (4:3)</PresentationFormat>
  <Paragraphs>160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Roboto</vt:lpstr>
      <vt:lpstr>Simple Light</vt:lpstr>
      <vt:lpstr>Detection</vt:lpstr>
      <vt:lpstr>Object Detection: Task statement</vt:lpstr>
      <vt:lpstr>Object Detection: Data</vt:lpstr>
      <vt:lpstr>MS COCO 2017</vt:lpstr>
      <vt:lpstr>Google Open Images v6</vt:lpstr>
      <vt:lpstr>Intersection over Union (IoU, Jaccard index)</vt:lpstr>
      <vt:lpstr>Positives &amp; Negatives</vt:lpstr>
      <vt:lpstr>Precision, recall</vt:lpstr>
      <vt:lpstr>Confusion matrix</vt:lpstr>
      <vt:lpstr>mean Average Precision (mAP)</vt:lpstr>
      <vt:lpstr>Let’s invent our own detector </vt:lpstr>
      <vt:lpstr>Let’s invent our own detector</vt:lpstr>
      <vt:lpstr>Summary</vt:lpstr>
      <vt:lpstr>PowerPoint Presentation</vt:lpstr>
      <vt:lpstr>Two-stage detectors</vt:lpstr>
      <vt:lpstr>Detection: Core idea</vt:lpstr>
      <vt:lpstr>Detection: Core idea</vt:lpstr>
      <vt:lpstr>Detection: Taxonomy</vt:lpstr>
      <vt:lpstr>Detection: Taxonomy</vt:lpstr>
      <vt:lpstr>Detection: Two-stage (proposal-based)</vt:lpstr>
      <vt:lpstr>Detection: Two-stage (proposal-based)</vt:lpstr>
      <vt:lpstr>Detection: Two-stage (proposal-based)</vt:lpstr>
      <vt:lpstr>Detection: Two-stage (proposal-based)</vt:lpstr>
      <vt:lpstr>Detection: Two-stage (proposal-based)</vt:lpstr>
      <vt:lpstr>Detection: Two-stage (proposal-based)</vt:lpstr>
      <vt:lpstr>Detection: Backbone</vt:lpstr>
      <vt:lpstr>Detection: Two-stage (proposal-based)</vt:lpstr>
      <vt:lpstr>Detection: Two-stage (proposal-based)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</dc:title>
  <cp:lastModifiedBy>Sofiia Piepponen</cp:lastModifiedBy>
  <cp:revision>1</cp:revision>
  <dcterms:modified xsi:type="dcterms:W3CDTF">2024-12-14T18:53:24Z</dcterms:modified>
</cp:coreProperties>
</file>